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BEAB-5B62-4C86-9FEA-D6E36AAF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BB66A-2434-419E-8672-4A6197D8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8738-014B-438D-A21E-3C77515B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D357-389D-47F5-A2B1-887B0838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AF52-3773-42DA-B298-8D81B904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4F73-B141-49F5-BDC3-D0519FD9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A0A1-8531-4B0B-9CCC-F80DE3F4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B120-10C2-4898-97A6-01463751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00A0-E0FE-4184-AF1F-8DCEEF8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012F-81C0-41B1-BFBD-A4E54F28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9097E-68CF-4C75-96E5-DD20E9B7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2C96F-1ADC-4A4E-A892-A9F9AF52C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61327-A1FA-4B4F-847C-9C36A79E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0926-C9AA-40AD-897D-5FCDFA98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FDC3-0DAD-47B5-952A-8DCD36CF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6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2092-8828-4DC6-AF07-01750BCB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1F3A-AF64-407E-8F06-47B98AE8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223A3-4A3A-43F9-B1A7-93B4A4D5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10D0E-12DA-43C0-8760-3300344D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ADF6-7A08-475E-A1A7-0D91B914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453B-1C93-4C5F-98CD-91190A46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E7933-6D48-4168-8EBC-10193FF2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DD2EB-57FF-47C8-96D0-C410BC8E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CDDA-6FC6-4F44-8EB8-50ECD19F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FCFA-5A24-4A06-A957-CB0D35CC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34F6-3C5D-434A-977B-95A193C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12B5-29CA-45BD-A897-24CD0465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87EB3-385B-46F3-ADD1-7E83CB52C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8EAAD-6F00-4E58-8CD0-E7736C9A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0609-5BEF-45BA-8B48-3321BE28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54F93-DB2A-496F-AF80-B1554060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5632-3AB4-4FC3-81CE-973E9F9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17ED2-1C99-47EB-9D56-F8E84056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55616-F26A-4A29-B466-7869F582B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168B8-3F51-4CB4-BBBA-5643BE04E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8A950-DD48-4CEC-866E-E7085E280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B50DF-4B4C-4232-9D54-4DA2C602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26047-C50D-49B4-8EA7-A6FDA871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80B5F-BF04-4300-8B41-48E3DA9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E408-A2CF-4624-89A4-0EF9670A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E4671-F7C0-421A-8F18-0DED70D7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0BB07-FF84-4328-BA60-5F48D20D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3AF5-0769-4D20-BD81-F535BC0B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8E28-BD17-4A7D-94C3-68DE434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2FBA1-E643-477E-98C4-BEE9EA0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4ADB-97B6-4DEF-92F5-BF8E7E7A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E5BF-248B-4001-B7EE-BC8BE8DA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3AC3-3DF0-4B95-A00E-31E9E196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F351A-D20B-4C54-ADA1-C56769247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029D6-C676-48E8-ACFD-A9C55BAE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3F305-5B4C-47D4-A213-6F7A625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D618-04EC-49C9-B511-3D9FA81C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130E-91F9-4D28-9E73-AA24FE73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B4C35-F228-48C2-AB0D-A92A7775B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3AB9B-39EA-4A2D-BD6C-E7B11F6FF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14A6-9F7A-4BB2-A8AF-4B50A103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5AD2-90F0-4798-AE7D-AB02A9FD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98A97-49CE-4BD9-B003-08F69083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08B60-2BD2-44DB-B51F-CED3E621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B5E7F-0454-463F-B8C3-7765C7A8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73B0-F0D0-49AE-A013-7DA4712C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15E9-FCB8-436E-A5CB-5B1C9A3C2A6A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E7AA-D3E8-466B-8F40-C2F287F8B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61FF-3135-4FA6-9974-D3DE4890F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2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2BF2711-CA0F-4EA1-B552-3D0D5D656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28" y="1978819"/>
            <a:ext cx="8564173" cy="2193130"/>
          </a:xfrm>
        </p:spPr>
      </p:pic>
    </p:spTree>
    <p:extLst>
      <p:ext uri="{BB962C8B-B14F-4D97-AF65-F5344CB8AC3E}">
        <p14:creationId xmlns:p14="http://schemas.microsoft.com/office/powerpoint/2010/main" val="28037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Riders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200" b="1" dirty="0"/>
          </a:p>
          <a:p>
            <a:r>
              <a:rPr lang="en-US" sz="6200" b="1" dirty="0"/>
              <a:t>Accidental Death Benefit (ADB)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Common Carrier Accidental Death Benefit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Critical illness (CIR): Heart Attack, Stroke, Cancer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Disability Income Rider (DIR) – pays a monthly income if become disabled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Childrens Term </a:t>
            </a:r>
            <a:r>
              <a:rPr lang="en-US" sz="6200" b="1"/>
              <a:t>Rider (CTR)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Guaranteed Insurability Rider (GIR)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Return of Premium (ROP)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Wavier of Premium for Unemployed (WPU)</a:t>
            </a:r>
            <a:br>
              <a:rPr lang="en-US" sz="6200" b="1" dirty="0"/>
            </a:br>
            <a:endParaRPr lang="en-US" sz="6200" b="1" dirty="0"/>
          </a:p>
          <a:p>
            <a:r>
              <a:rPr lang="en-US" sz="6200" b="1" dirty="0"/>
              <a:t>Wavier of Premium (WP)</a:t>
            </a:r>
            <a:br>
              <a:rPr lang="en-US" sz="4000" b="1" dirty="0"/>
            </a:br>
            <a:endParaRPr lang="en-US" sz="4000" b="1" dirty="0"/>
          </a:p>
          <a:p>
            <a:pPr marL="514350" indent="-514350">
              <a:buFont typeface="+mj-lt"/>
              <a:buAutoNum type="arabicPeriod"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	</a:t>
            </a:r>
          </a:p>
          <a:p>
            <a:pPr marL="0" indent="0">
              <a:buNone/>
            </a:pPr>
            <a:r>
              <a:rPr lang="en-US" sz="3200" b="1" dirty="0"/>
              <a:t>		</a:t>
            </a:r>
            <a:endParaRPr lang="en-US" sz="3200" b="1" i="1" dirty="0"/>
          </a:p>
          <a:p>
            <a:pPr marL="0" indent="0">
              <a:buNone/>
            </a:pPr>
            <a:r>
              <a:rPr lang="en-US" sz="3200" b="1" dirty="0"/>
              <a:t>				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8289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 algn="ctr">
              <a:buNone/>
            </a:pPr>
            <a:br>
              <a:rPr lang="en-US" sz="3200" b="1"/>
            </a:br>
            <a:r>
              <a:rPr lang="en-US" sz="3200" b="1"/>
              <a:t>What can we help you with?</a:t>
            </a:r>
          </a:p>
          <a:p>
            <a:pPr marL="0" indent="0" algn="ctr">
              <a:buNone/>
            </a:pPr>
            <a:r>
              <a:rPr lang="en-US" sz="3200" b="1"/>
              <a:t>What can we compare for you?</a:t>
            </a:r>
          </a:p>
          <a:p>
            <a:pPr marL="0" indent="0" algn="ctr">
              <a:buNone/>
            </a:pPr>
            <a:r>
              <a:rPr lang="en-US" sz="3200" b="1"/>
              <a:t>What questions can we answer for you?</a:t>
            </a:r>
            <a:endParaRPr lang="en-US" sz="3200" b="1" dirty="0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AB719D1E-0817-4E80-A77E-6FC2D5C3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07510" y="1997910"/>
            <a:ext cx="6157912" cy="2174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198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15240</TotalTime>
  <Words>112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Common Riders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Fuessel</dc:creator>
  <cp:lastModifiedBy>Joel Fuessel</cp:lastModifiedBy>
  <cp:revision>58</cp:revision>
  <cp:lastPrinted>2023-08-28T14:48:41Z</cp:lastPrinted>
  <dcterms:created xsi:type="dcterms:W3CDTF">2021-04-28T23:32:57Z</dcterms:created>
  <dcterms:modified xsi:type="dcterms:W3CDTF">2023-09-27T14:47:35Z</dcterms:modified>
</cp:coreProperties>
</file>